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5746413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1" d="100"/>
          <a:sy n="81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302" y="1595990"/>
            <a:ext cx="11809810" cy="3395145"/>
          </a:xfrm>
        </p:spPr>
        <p:txBody>
          <a:bodyPr anchor="b"/>
          <a:lstStyle>
            <a:lvl1pPr algn="ctr">
              <a:defRPr sz="774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302" y="5122065"/>
            <a:ext cx="11809810" cy="2354478"/>
          </a:xfrm>
        </p:spPr>
        <p:txBody>
          <a:bodyPr/>
          <a:lstStyle>
            <a:lvl1pPr marL="0" indent="0" algn="ctr">
              <a:buNone/>
              <a:defRPr sz="3100"/>
            </a:lvl1pPr>
            <a:lvl2pPr marL="590474" indent="0" algn="ctr">
              <a:buNone/>
              <a:defRPr sz="2583"/>
            </a:lvl2pPr>
            <a:lvl3pPr marL="1180948" indent="0" algn="ctr">
              <a:buNone/>
              <a:defRPr sz="2325"/>
            </a:lvl3pPr>
            <a:lvl4pPr marL="1771421" indent="0" algn="ctr">
              <a:buNone/>
              <a:defRPr sz="2066"/>
            </a:lvl4pPr>
            <a:lvl5pPr marL="2361895" indent="0" algn="ctr">
              <a:buNone/>
              <a:defRPr sz="2066"/>
            </a:lvl5pPr>
            <a:lvl6pPr marL="2952369" indent="0" algn="ctr">
              <a:buNone/>
              <a:defRPr sz="2066"/>
            </a:lvl6pPr>
            <a:lvl7pPr marL="3542843" indent="0" algn="ctr">
              <a:buNone/>
              <a:defRPr sz="2066"/>
            </a:lvl7pPr>
            <a:lvl8pPr marL="4133317" indent="0" algn="ctr">
              <a:buNone/>
              <a:defRPr sz="2066"/>
            </a:lvl8pPr>
            <a:lvl9pPr marL="4723790" indent="0" algn="ctr">
              <a:buNone/>
              <a:defRPr sz="206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775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22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8527" y="519205"/>
            <a:ext cx="3395320" cy="826438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566" y="519205"/>
            <a:ext cx="9989131" cy="82643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343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7803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365" y="2431232"/>
            <a:ext cx="13581281" cy="4056566"/>
          </a:xfrm>
        </p:spPr>
        <p:txBody>
          <a:bodyPr anchor="b"/>
          <a:lstStyle>
            <a:lvl1pPr>
              <a:defRPr sz="774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365" y="6526175"/>
            <a:ext cx="13581281" cy="213325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0474" indent="0">
              <a:buNone/>
              <a:defRPr sz="2583">
                <a:solidFill>
                  <a:schemeClr val="tx1">
                    <a:tint val="75000"/>
                  </a:schemeClr>
                </a:solidFill>
              </a:defRPr>
            </a:lvl2pPr>
            <a:lvl3pPr marL="1180948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3pPr>
            <a:lvl4pPr marL="1771421" indent="0">
              <a:buNone/>
              <a:defRPr sz="2066">
                <a:solidFill>
                  <a:schemeClr val="tx1">
                    <a:tint val="75000"/>
                  </a:schemeClr>
                </a:solidFill>
              </a:defRPr>
            </a:lvl4pPr>
            <a:lvl5pPr marL="2361895" indent="0">
              <a:buNone/>
              <a:defRPr sz="2066">
                <a:solidFill>
                  <a:schemeClr val="tx1">
                    <a:tint val="75000"/>
                  </a:schemeClr>
                </a:solidFill>
              </a:defRPr>
            </a:lvl5pPr>
            <a:lvl6pPr marL="2952369" indent="0">
              <a:buNone/>
              <a:defRPr sz="2066">
                <a:solidFill>
                  <a:schemeClr val="tx1">
                    <a:tint val="75000"/>
                  </a:schemeClr>
                </a:solidFill>
              </a:defRPr>
            </a:lvl6pPr>
            <a:lvl7pPr marL="3542843" indent="0">
              <a:buNone/>
              <a:defRPr sz="2066">
                <a:solidFill>
                  <a:schemeClr val="tx1">
                    <a:tint val="75000"/>
                  </a:schemeClr>
                </a:solidFill>
              </a:defRPr>
            </a:lvl7pPr>
            <a:lvl8pPr marL="4133317" indent="0">
              <a:buNone/>
              <a:defRPr sz="2066">
                <a:solidFill>
                  <a:schemeClr val="tx1">
                    <a:tint val="75000"/>
                  </a:schemeClr>
                </a:solidFill>
              </a:defRPr>
            </a:lvl8pPr>
            <a:lvl9pPr marL="4723790" indent="0">
              <a:buNone/>
              <a:defRPr sz="20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09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566" y="2596022"/>
            <a:ext cx="6692226" cy="61875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1621" y="2596022"/>
            <a:ext cx="6692226" cy="61875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1058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7" y="519205"/>
            <a:ext cx="13581281" cy="188493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618" y="2390598"/>
            <a:ext cx="6661470" cy="117159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474" indent="0">
              <a:buNone/>
              <a:defRPr sz="2583" b="1"/>
            </a:lvl2pPr>
            <a:lvl3pPr marL="1180948" indent="0">
              <a:buNone/>
              <a:defRPr sz="2325" b="1"/>
            </a:lvl3pPr>
            <a:lvl4pPr marL="1771421" indent="0">
              <a:buNone/>
              <a:defRPr sz="2066" b="1"/>
            </a:lvl4pPr>
            <a:lvl5pPr marL="2361895" indent="0">
              <a:buNone/>
              <a:defRPr sz="2066" b="1"/>
            </a:lvl5pPr>
            <a:lvl6pPr marL="2952369" indent="0">
              <a:buNone/>
              <a:defRPr sz="2066" b="1"/>
            </a:lvl6pPr>
            <a:lvl7pPr marL="3542843" indent="0">
              <a:buNone/>
              <a:defRPr sz="2066" b="1"/>
            </a:lvl7pPr>
            <a:lvl8pPr marL="4133317" indent="0">
              <a:buNone/>
              <a:defRPr sz="2066" b="1"/>
            </a:lvl8pPr>
            <a:lvl9pPr marL="4723790" indent="0">
              <a:buNone/>
              <a:defRPr sz="206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4618" y="3562194"/>
            <a:ext cx="6661470" cy="52394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71622" y="2390598"/>
            <a:ext cx="6694276" cy="1171595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474" indent="0">
              <a:buNone/>
              <a:defRPr sz="2583" b="1"/>
            </a:lvl2pPr>
            <a:lvl3pPr marL="1180948" indent="0">
              <a:buNone/>
              <a:defRPr sz="2325" b="1"/>
            </a:lvl3pPr>
            <a:lvl4pPr marL="1771421" indent="0">
              <a:buNone/>
              <a:defRPr sz="2066" b="1"/>
            </a:lvl4pPr>
            <a:lvl5pPr marL="2361895" indent="0">
              <a:buNone/>
              <a:defRPr sz="2066" b="1"/>
            </a:lvl5pPr>
            <a:lvl6pPr marL="2952369" indent="0">
              <a:buNone/>
              <a:defRPr sz="2066" b="1"/>
            </a:lvl6pPr>
            <a:lvl7pPr marL="3542843" indent="0">
              <a:buNone/>
              <a:defRPr sz="2066" b="1"/>
            </a:lvl7pPr>
            <a:lvl8pPr marL="4133317" indent="0">
              <a:buNone/>
              <a:defRPr sz="2066" b="1"/>
            </a:lvl8pPr>
            <a:lvl9pPr marL="4723790" indent="0">
              <a:buNone/>
              <a:defRPr sz="206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71622" y="3562194"/>
            <a:ext cx="6694276" cy="52394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435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199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74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7" y="650134"/>
            <a:ext cx="5078628" cy="2275470"/>
          </a:xfrm>
        </p:spPr>
        <p:txBody>
          <a:bodyPr anchor="b"/>
          <a:lstStyle>
            <a:lvl1pPr>
              <a:defRPr sz="41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276" y="1404110"/>
            <a:ext cx="7971622" cy="6930250"/>
          </a:xfrm>
        </p:spPr>
        <p:txBody>
          <a:bodyPr/>
          <a:lstStyle>
            <a:lvl1pPr>
              <a:defRPr sz="4133"/>
            </a:lvl1pPr>
            <a:lvl2pPr>
              <a:defRPr sz="3616"/>
            </a:lvl2pPr>
            <a:lvl3pPr>
              <a:defRPr sz="3100"/>
            </a:lvl3pPr>
            <a:lvl4pPr>
              <a:defRPr sz="2583"/>
            </a:lvl4pPr>
            <a:lvl5pPr>
              <a:defRPr sz="2583"/>
            </a:lvl5pPr>
            <a:lvl6pPr>
              <a:defRPr sz="2583"/>
            </a:lvl6pPr>
            <a:lvl7pPr>
              <a:defRPr sz="2583"/>
            </a:lvl7pPr>
            <a:lvl8pPr>
              <a:defRPr sz="2583"/>
            </a:lvl8pPr>
            <a:lvl9pPr>
              <a:defRPr sz="258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617" y="2925604"/>
            <a:ext cx="5078628" cy="5420043"/>
          </a:xfrm>
        </p:spPr>
        <p:txBody>
          <a:bodyPr/>
          <a:lstStyle>
            <a:lvl1pPr marL="0" indent="0">
              <a:buNone/>
              <a:defRPr sz="2066"/>
            </a:lvl1pPr>
            <a:lvl2pPr marL="590474" indent="0">
              <a:buNone/>
              <a:defRPr sz="1808"/>
            </a:lvl2pPr>
            <a:lvl3pPr marL="1180948" indent="0">
              <a:buNone/>
              <a:defRPr sz="1550"/>
            </a:lvl3pPr>
            <a:lvl4pPr marL="1771421" indent="0">
              <a:buNone/>
              <a:defRPr sz="1292"/>
            </a:lvl4pPr>
            <a:lvl5pPr marL="2361895" indent="0">
              <a:buNone/>
              <a:defRPr sz="1292"/>
            </a:lvl5pPr>
            <a:lvl6pPr marL="2952369" indent="0">
              <a:buNone/>
              <a:defRPr sz="1292"/>
            </a:lvl6pPr>
            <a:lvl7pPr marL="3542843" indent="0">
              <a:buNone/>
              <a:defRPr sz="1292"/>
            </a:lvl7pPr>
            <a:lvl8pPr marL="4133317" indent="0">
              <a:buNone/>
              <a:defRPr sz="1292"/>
            </a:lvl8pPr>
            <a:lvl9pPr marL="4723790" indent="0">
              <a:buNone/>
              <a:defRPr sz="129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7475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17" y="650134"/>
            <a:ext cx="5078628" cy="2275470"/>
          </a:xfrm>
        </p:spPr>
        <p:txBody>
          <a:bodyPr anchor="b"/>
          <a:lstStyle>
            <a:lvl1pPr>
              <a:defRPr sz="4133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94276" y="1404110"/>
            <a:ext cx="7971622" cy="6930250"/>
          </a:xfrm>
        </p:spPr>
        <p:txBody>
          <a:bodyPr anchor="t"/>
          <a:lstStyle>
            <a:lvl1pPr marL="0" indent="0">
              <a:buNone/>
              <a:defRPr sz="4133"/>
            </a:lvl1pPr>
            <a:lvl2pPr marL="590474" indent="0">
              <a:buNone/>
              <a:defRPr sz="3616"/>
            </a:lvl2pPr>
            <a:lvl3pPr marL="1180948" indent="0">
              <a:buNone/>
              <a:defRPr sz="3100"/>
            </a:lvl3pPr>
            <a:lvl4pPr marL="1771421" indent="0">
              <a:buNone/>
              <a:defRPr sz="2583"/>
            </a:lvl4pPr>
            <a:lvl5pPr marL="2361895" indent="0">
              <a:buNone/>
              <a:defRPr sz="2583"/>
            </a:lvl5pPr>
            <a:lvl6pPr marL="2952369" indent="0">
              <a:buNone/>
              <a:defRPr sz="2583"/>
            </a:lvl6pPr>
            <a:lvl7pPr marL="3542843" indent="0">
              <a:buNone/>
              <a:defRPr sz="2583"/>
            </a:lvl7pPr>
            <a:lvl8pPr marL="4133317" indent="0">
              <a:buNone/>
              <a:defRPr sz="2583"/>
            </a:lvl8pPr>
            <a:lvl9pPr marL="4723790" indent="0">
              <a:buNone/>
              <a:defRPr sz="2583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617" y="2925604"/>
            <a:ext cx="5078628" cy="5420043"/>
          </a:xfrm>
        </p:spPr>
        <p:txBody>
          <a:bodyPr/>
          <a:lstStyle>
            <a:lvl1pPr marL="0" indent="0">
              <a:buNone/>
              <a:defRPr sz="2066"/>
            </a:lvl1pPr>
            <a:lvl2pPr marL="590474" indent="0">
              <a:buNone/>
              <a:defRPr sz="1808"/>
            </a:lvl2pPr>
            <a:lvl3pPr marL="1180948" indent="0">
              <a:buNone/>
              <a:defRPr sz="1550"/>
            </a:lvl3pPr>
            <a:lvl4pPr marL="1771421" indent="0">
              <a:buNone/>
              <a:defRPr sz="1292"/>
            </a:lvl4pPr>
            <a:lvl5pPr marL="2361895" indent="0">
              <a:buNone/>
              <a:defRPr sz="1292"/>
            </a:lvl5pPr>
            <a:lvl6pPr marL="2952369" indent="0">
              <a:buNone/>
              <a:defRPr sz="1292"/>
            </a:lvl6pPr>
            <a:lvl7pPr marL="3542843" indent="0">
              <a:buNone/>
              <a:defRPr sz="1292"/>
            </a:lvl7pPr>
            <a:lvl8pPr marL="4133317" indent="0">
              <a:buNone/>
              <a:defRPr sz="1292"/>
            </a:lvl8pPr>
            <a:lvl9pPr marL="4723790" indent="0">
              <a:buNone/>
              <a:defRPr sz="129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947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566" y="519205"/>
            <a:ext cx="13581281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566" y="2596022"/>
            <a:ext cx="13581281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2566" y="9038672"/>
            <a:ext cx="354294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B710-04A8-C647-8E14-D97406E49695}" type="datetimeFigureOut">
              <a:rPr lang="es-CR" smtClean="0"/>
              <a:t>15/5/23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6000" y="9038672"/>
            <a:ext cx="5314414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0904" y="9038672"/>
            <a:ext cx="354294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7E7-41A6-D048-8052-C55B11EA280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082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0948" rtl="0" eaLnBrk="1" latinLnBrk="0" hangingPunct="1">
        <a:lnSpc>
          <a:spcPct val="90000"/>
        </a:lnSpc>
        <a:spcBef>
          <a:spcPct val="0"/>
        </a:spcBef>
        <a:buNone/>
        <a:defRPr sz="56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237" indent="-295237" algn="l" defTabSz="1180948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sz="3616" kern="1200">
          <a:solidFill>
            <a:schemeClr val="tx1"/>
          </a:solidFill>
          <a:latin typeface="+mn-lt"/>
          <a:ea typeface="+mn-ea"/>
          <a:cs typeface="+mn-cs"/>
        </a:defRPr>
      </a:lvl1pPr>
      <a:lvl2pPr marL="885711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76185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2066658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657132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3247606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838080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428554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5019027" indent="-295237" algn="l" defTabSz="1180948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90474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80948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71421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61895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52369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42843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33317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723790" algn="l" defTabSz="1180948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697D4-A5EF-E3C0-F8D7-42F4B754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337" y="2632840"/>
            <a:ext cx="9017875" cy="2547480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1488E0-A0EF-7C5B-0343-CA9E822F1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37" y="5448027"/>
            <a:ext cx="9932277" cy="4303986"/>
          </a:xfrm>
        </p:spPr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0330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FED29-A229-CA30-E847-10F49FF4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124" y="2323186"/>
            <a:ext cx="13581281" cy="1884938"/>
          </a:xfrm>
        </p:spPr>
        <p:txBody>
          <a:bodyPr/>
          <a:lstStyle/>
          <a:p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0E0DD-595D-C112-4CD3-62B51AF5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641" y="4775840"/>
            <a:ext cx="13581281" cy="4085462"/>
          </a:xfrm>
        </p:spPr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2293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143</TotalTime>
  <Words>0</Words>
  <Application>Microsoft Macintosh PowerPoint</Application>
  <PresentationFormat>Personalizado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QUIROS  GUTIERREZ</dc:creator>
  <cp:lastModifiedBy>ERICK QUIROS  GUTIERREZ</cp:lastModifiedBy>
  <cp:revision>4</cp:revision>
  <dcterms:created xsi:type="dcterms:W3CDTF">2023-05-12T19:47:21Z</dcterms:created>
  <dcterms:modified xsi:type="dcterms:W3CDTF">2023-05-15T16:45:12Z</dcterms:modified>
</cp:coreProperties>
</file>