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BAF54-52BE-A4E1-D2A6-1DA149BB5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48D17F-C16F-2AFA-D110-5B389918F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B3DB8F-0F20-F594-2BA1-9100D9AC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7F01-EFA6-CC47-AEE8-48099EE58D7D}" type="datetimeFigureOut">
              <a:rPr lang="es-CR" smtClean="0"/>
              <a:t>29/2/24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2142F8-C76A-E763-1674-5BBFB734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C2804-760D-7AAE-F588-ADB6AA57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70A-7A04-2644-87AA-A1050A5B9F6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0476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B76C2-7B4B-C463-CCC4-2C1232D44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3E5842-3B34-F287-462F-4AE86DEE9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B0A0E-2401-2903-8FBA-FB94662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7F01-EFA6-CC47-AEE8-48099EE58D7D}" type="datetimeFigureOut">
              <a:rPr lang="es-CR" smtClean="0"/>
              <a:t>29/2/24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E43DBA-AA55-B4C9-EF7F-64A35B3D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150DF7-F607-EE5F-DC3B-602E3A6E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70A-7A04-2644-87AA-A1050A5B9F6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3054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54B61D-F5D6-041A-3C01-EC9BB9E37B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30128-840B-6C7B-BF91-6CBC95EC5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8368A6-8D8C-69A7-E4A1-4315C8B4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7F01-EFA6-CC47-AEE8-48099EE58D7D}" type="datetimeFigureOut">
              <a:rPr lang="es-CR" smtClean="0"/>
              <a:t>29/2/24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8C0662-78FC-10D5-018D-0D83717F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CB22BC-9ED6-EF34-5220-ABDD609F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70A-7A04-2644-87AA-A1050A5B9F6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4046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E7DDA-7B21-0825-BDB7-20F6D996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B83423-C7E0-3C7D-498E-E1B08261F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99B1B0-0E14-D3FF-9D5B-88B6035A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7F01-EFA6-CC47-AEE8-48099EE58D7D}" type="datetimeFigureOut">
              <a:rPr lang="es-CR" smtClean="0"/>
              <a:t>29/2/24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781CE6-AD94-80C9-3EB3-A59C0EABB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5C3FB1-A05A-9848-DB58-CC0BEBA5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70A-7A04-2644-87AA-A1050A5B9F6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3014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B1936-9F86-C8D4-3B9C-42B4E159A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91C2EB-9D71-3349-776D-1B5035932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E013B3-2213-857A-8647-C334ACAB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7F01-EFA6-CC47-AEE8-48099EE58D7D}" type="datetimeFigureOut">
              <a:rPr lang="es-CR" smtClean="0"/>
              <a:t>29/2/24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8999AC-41F5-7611-DDF9-F76F33A0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75978-7E02-7C14-E27E-CF375FA7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70A-7A04-2644-87AA-A1050A5B9F6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513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CA1CF-EEED-2263-EDAD-D07A55E2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2CDDDD-BB3B-67A4-BC5E-C56638029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66293C-DF79-BD15-8915-E77365790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93D75F-500F-735A-3812-6D6F1217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7F01-EFA6-CC47-AEE8-48099EE58D7D}" type="datetimeFigureOut">
              <a:rPr lang="es-CR" smtClean="0"/>
              <a:t>29/2/24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CE9A5A-ED72-B9A6-0C7F-745955F4B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24838C-C88B-4468-5683-4D3D162D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70A-7A04-2644-87AA-A1050A5B9F6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0758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EE10C-70D1-91BE-CD1E-46614EC29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34DE6B-1E2D-C903-5A99-359E5B280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C8CBF6-50E9-C062-30D7-25EBF60E1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3E0E07-56A1-0BE9-BA14-A5406B185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DA751EC-E917-5225-664B-3C2F1240A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F8EB89-DADB-8D84-41C8-9DC6D845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7F01-EFA6-CC47-AEE8-48099EE58D7D}" type="datetimeFigureOut">
              <a:rPr lang="es-CR" smtClean="0"/>
              <a:t>29/2/24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2D847E-EE64-9266-FD57-315562D7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457F69-3DE9-7BAF-B6EC-1C22CEDD7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70A-7A04-2644-87AA-A1050A5B9F6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6313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FB584C-1AF3-0E7C-E21B-6C4DC7C2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BA90A7-9C5E-C928-4DD7-E615A2D34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7F01-EFA6-CC47-AEE8-48099EE58D7D}" type="datetimeFigureOut">
              <a:rPr lang="es-CR" smtClean="0"/>
              <a:t>29/2/24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9DF9C6-2EBF-5D39-83CB-E783B281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628479-184D-90C0-03B4-A8F50E47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70A-7A04-2644-87AA-A1050A5B9F6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3156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14F0D8F-EABC-8954-C618-F974F9AC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7F01-EFA6-CC47-AEE8-48099EE58D7D}" type="datetimeFigureOut">
              <a:rPr lang="es-CR" smtClean="0"/>
              <a:t>29/2/24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69067C-A5D5-5220-F18E-14D4B432B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C0ACAC-58D1-0F58-AFFE-F337ED6A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70A-7A04-2644-87AA-A1050A5B9F6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4786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B2609-AD36-61E6-153C-D5B229BF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768101-0640-6A87-6422-63FDA5404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120F05-ABD8-0CFD-7918-33708F1FF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FF26A3-4013-1940-94F6-9FAE5D94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7F01-EFA6-CC47-AEE8-48099EE58D7D}" type="datetimeFigureOut">
              <a:rPr lang="es-CR" smtClean="0"/>
              <a:t>29/2/24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8DBF0C-2195-5575-ADD1-A6B528E92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4AF23E-20DA-CDCB-D424-D9A1B333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70A-7A04-2644-87AA-A1050A5B9F6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57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E5AEC-4D74-05B4-EF4F-179DC18E8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70FB992-3555-8B18-C7AB-1FB6C7AE29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056C5B-B856-FE46-FAC8-CDB367DF8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A25F39-0DC0-139E-E154-6952DB1A5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7F01-EFA6-CC47-AEE8-48099EE58D7D}" type="datetimeFigureOut">
              <a:rPr lang="es-CR" smtClean="0"/>
              <a:t>29/2/24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44F0B1-650D-F0A4-8E63-6978C170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B33C30-150E-68CB-12E6-13580107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70A-7A04-2644-87AA-A1050A5B9F6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1812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5677442-263F-21DC-CDF9-DA5DD9E98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CF93F7-CABF-5CE2-1AF9-E2CCB4EA4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27D3AD-7784-7924-D64B-026608AAF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547F01-EFA6-CC47-AEE8-48099EE58D7D}" type="datetimeFigureOut">
              <a:rPr lang="es-CR" smtClean="0"/>
              <a:t>29/2/24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A40097-098B-09E3-9AA2-A1E782B9D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C7AF2-1F1D-FD11-7C8D-39605A21C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29670A-7A04-2644-87AA-A1050A5B9F6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6622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F970E9C-8996-7CFE-9D42-4E8B1AC892C0}"/>
              </a:ext>
            </a:extLst>
          </p:cNvPr>
          <p:cNvSpPr txBox="1"/>
          <p:nvPr/>
        </p:nvSpPr>
        <p:spPr>
          <a:xfrm>
            <a:off x="6808573" y="1571698"/>
            <a:ext cx="5016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7200" dirty="0"/>
              <a:t>Título de ponencia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B37A53-08F0-1B1B-8A88-938512A1BFC1}"/>
              </a:ext>
            </a:extLst>
          </p:cNvPr>
          <p:cNvSpPr txBox="1"/>
          <p:nvPr/>
        </p:nvSpPr>
        <p:spPr>
          <a:xfrm>
            <a:off x="6808573" y="4040660"/>
            <a:ext cx="5016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dirty="0"/>
              <a:t>Autor de la ponencia</a:t>
            </a:r>
          </a:p>
        </p:txBody>
      </p:sp>
    </p:spTree>
    <p:extLst>
      <p:ext uri="{BB962C8B-B14F-4D97-AF65-F5344CB8AC3E}">
        <p14:creationId xmlns:p14="http://schemas.microsoft.com/office/powerpoint/2010/main" val="1220412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F6F22-8B53-C90C-D9B1-5153FA218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3456" y="937012"/>
            <a:ext cx="8143104" cy="1484913"/>
          </a:xfrm>
        </p:spPr>
        <p:txBody>
          <a:bodyPr/>
          <a:lstStyle/>
          <a:p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A581BE-7879-DD0D-5742-16CB32FAA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3457" y="2631989"/>
            <a:ext cx="8143103" cy="2755557"/>
          </a:xfrm>
        </p:spPr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72870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1DF26E5-1EF1-58C5-D72B-9B918AD4E0A4}"/>
              </a:ext>
            </a:extLst>
          </p:cNvPr>
          <p:cNvSpPr txBox="1"/>
          <p:nvPr/>
        </p:nvSpPr>
        <p:spPr>
          <a:xfrm>
            <a:off x="2512541" y="3734130"/>
            <a:ext cx="2504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400" dirty="0">
                <a:solidFill>
                  <a:schemeClr val="bg1"/>
                </a:solidFill>
              </a:rPr>
              <a:t>Contacto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08DD6C5-B1EF-C510-361D-B9D90AC52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687" y="3674350"/>
            <a:ext cx="889000" cy="889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D30FA74-CA73-9900-CC43-37C001FDC6C2}"/>
              </a:ext>
            </a:extLst>
          </p:cNvPr>
          <p:cNvSpPr txBox="1"/>
          <p:nvPr/>
        </p:nvSpPr>
        <p:spPr>
          <a:xfrm>
            <a:off x="5511114" y="3888017"/>
            <a:ext cx="614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>
                <a:solidFill>
                  <a:schemeClr val="bg1"/>
                </a:solidFill>
              </a:rPr>
              <a:t>Correo electrónico: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FF687DB-4D72-D7C9-5E67-E3E46954ADF8}"/>
              </a:ext>
            </a:extLst>
          </p:cNvPr>
          <p:cNvCxnSpPr>
            <a:cxnSpLocks/>
          </p:cNvCxnSpPr>
          <p:nvPr/>
        </p:nvCxnSpPr>
        <p:spPr>
          <a:xfrm>
            <a:off x="5115697" y="3674350"/>
            <a:ext cx="0" cy="36532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39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11</Words>
  <Application>Microsoft Macintosh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ERICK QUIROS  GUTIERREZ</dc:creator>
  <cp:lastModifiedBy>ERICK QUIROS  GUTIERREZ</cp:lastModifiedBy>
  <cp:revision>3</cp:revision>
  <dcterms:created xsi:type="dcterms:W3CDTF">2024-02-29T12:48:10Z</dcterms:created>
  <dcterms:modified xsi:type="dcterms:W3CDTF">2024-02-29T15:46:58Z</dcterms:modified>
</cp:coreProperties>
</file>